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37a60ff6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37a60ff6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37a60ff6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37a60ff6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A399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Importance in law enforcement, surveillance, and surveying. Challenges include variations in weather, lighting, license plate designs, and other factors.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37a60ff6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37a60ff6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37a60ff6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37a60ff6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37a60ff6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37a60ff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Bicubic Resampling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37a60ff6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37a60ff6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37a60ff6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37a60ff6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Fournier Transformation: Uses image x, y to generate a frequency distribution.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Argument: Calculated using Absolute value of the Magnitude of FT multiplied by the Second Circular Harmonic e^i2φ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 can be explained as the angle between the positive real axis and line </a:t>
            </a:r>
            <a:r>
              <a:rPr lang="en"/>
              <a:t>joining</a:t>
            </a:r>
            <a:r>
              <a:rPr lang="en"/>
              <a:t> origin and z as a point in the complex plane.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37a60ff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37a60ff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37a60ff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37a60ff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039950" y="1315225"/>
            <a:ext cx="60687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SemiBold"/>
                <a:ea typeface="Montserrat SemiBold"/>
                <a:cs typeface="Montserrat SemiBold"/>
                <a:sym typeface="Montserrat SemiBold"/>
              </a:rPr>
              <a:t>License Plate Recognition and Classification using Computer Vision using Optical Character Recognition and Fourier Transformations</a:t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1410475" y="175700"/>
            <a:ext cx="4109400" cy="9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Montserrat SemiBold"/>
                <a:ea typeface="Montserrat SemiBold"/>
                <a:cs typeface="Montserrat SemiBold"/>
                <a:sym typeface="Montserrat SemiBold"/>
              </a:rPr>
              <a:t>AI Capstone</a:t>
            </a:r>
            <a:r>
              <a:rPr lang="en" sz="4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441775" y="4373025"/>
            <a:ext cx="25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Melek Mizher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MSDS 490 AI Capstone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199600" y="1091000"/>
            <a:ext cx="25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May 2023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Executive Summary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many challenges connected with correctly identifying license plate numbers such as distance, angles, lighting and other environmental conditions.</a:t>
            </a:r>
            <a:b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There are many applications for this technology including law enforcement, toll collection and enforcement, automatic vehicle access, and surveying.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Challenges remain for identifying additional information from license plates, mostly due to license plate design variations and color contrast.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Reading License Plate Data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 of License Plate Recognition in context of IoT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Components of ALPR Systems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Challenges of ALPR Systems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 / 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Four Main Aspects: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Extracting License Plates using pre-trained YOLOv8 model.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Image Processing and Reorientation.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Extracting Plate Number using Optical Character Recognition.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Classifying License Plate based on Image Data.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Extracting License Plates using pre-trained YOLOv8 model.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5" y="1222575"/>
            <a:ext cx="4105375" cy="19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11977" l="0" r="65535" t="6655"/>
          <a:stretch/>
        </p:blipFill>
        <p:spPr>
          <a:xfrm>
            <a:off x="4427025" y="1741038"/>
            <a:ext cx="2066877" cy="27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125" y="3286452"/>
            <a:ext cx="1654350" cy="12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725" y="3518952"/>
            <a:ext cx="1701526" cy="9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0825" y="1296375"/>
            <a:ext cx="2650099" cy="19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Image Processing and Reorientation with Fourier Transformation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3175"/>
            <a:ext cx="1924975" cy="1480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07100" y="1304800"/>
            <a:ext cx="39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Input			       Output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00" y="3259625"/>
            <a:ext cx="3798693" cy="12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4572000" y="1240375"/>
            <a:ext cx="3966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Image Padding (30% per dimension)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Grayscale Conversion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2D Discrete Fourier Transformation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Image Rotation and Resampling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Gaussian Blur Image Filtering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Cropping of Image Padding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549" y="1617147"/>
            <a:ext cx="1966675" cy="151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Image Processing and Reorientation with Fourier Transformation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17634" l="0" r="8366" t="0"/>
          <a:stretch/>
        </p:blipFill>
        <p:spPr>
          <a:xfrm>
            <a:off x="204600" y="1357825"/>
            <a:ext cx="4002050" cy="27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04600" y="4300600"/>
            <a:ext cx="31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</a:t>
            </a: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A. Zisserman, University of Oxford</a:t>
            </a: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900"/>
          </a:p>
        </p:txBody>
      </p:sp>
      <p:sp>
        <p:nvSpPr>
          <p:cNvPr id="128" name="Google Shape;128;p18"/>
          <p:cNvSpPr txBox="1"/>
          <p:nvPr/>
        </p:nvSpPr>
        <p:spPr>
          <a:xfrm>
            <a:off x="4791200" y="1357825"/>
            <a:ext cx="311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Fourier Method is not efficient for every case.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Two other processing methods are used based on confidence calculations.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“Soft” method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method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Image Processing and Reorientation with Fourier Transformation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3175"/>
            <a:ext cx="1924975" cy="1480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407100" y="1304800"/>
            <a:ext cx="39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Input			       Output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549" y="1617147"/>
            <a:ext cx="1966675" cy="151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575" y="1395725"/>
            <a:ext cx="4194725" cy="2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 b="41021" l="40960" r="18711" t="41873"/>
          <a:stretch/>
        </p:blipFill>
        <p:spPr>
          <a:xfrm>
            <a:off x="3035539" y="3820551"/>
            <a:ext cx="2587949" cy="8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7">
            <a:alphaModFix/>
          </a:blip>
          <a:srcRect b="0" l="26105" r="9593" t="44447"/>
          <a:stretch/>
        </p:blipFill>
        <p:spPr>
          <a:xfrm>
            <a:off x="73075" y="3820553"/>
            <a:ext cx="2837226" cy="8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-89700" y="342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Fourier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Transformation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2910300" y="347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Complex Argument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6">
            <a:alphaModFix/>
          </a:blip>
          <a:srcRect b="12260" l="50946" r="28473" t="79959"/>
          <a:stretch/>
        </p:blipFill>
        <p:spPr>
          <a:xfrm>
            <a:off x="6031823" y="3916625"/>
            <a:ext cx="2167388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6">
            <a:alphaModFix/>
          </a:blip>
          <a:srcRect b="32960" l="926" r="66559" t="59258"/>
          <a:stretch/>
        </p:blipFill>
        <p:spPr>
          <a:xfrm>
            <a:off x="3035550" y="4551125"/>
            <a:ext cx="2587949" cy="4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5292250" y="3538700"/>
            <a:ext cx="33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Angle of Complex Argument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Methods and Research Design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Extracting Plate Number using Optical Character Recognition.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00" y="1782550"/>
            <a:ext cx="2091850" cy="16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050" y="1782550"/>
            <a:ext cx="2494144" cy="16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700" y="1851250"/>
            <a:ext cx="2768049" cy="14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529500" y="1358650"/>
            <a:ext cx="83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Fourier Method		  Soft Method			 Binary Method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6">
            <a:alphaModFix/>
          </a:blip>
          <a:srcRect b="59346" l="19587" r="65314" t="27251"/>
          <a:stretch/>
        </p:blipFill>
        <p:spPr>
          <a:xfrm>
            <a:off x="3588688" y="3492677"/>
            <a:ext cx="1384075" cy="4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11306" l="20197" r="64807" t="76973"/>
          <a:stretch/>
        </p:blipFill>
        <p:spPr>
          <a:xfrm>
            <a:off x="6565725" y="3492665"/>
            <a:ext cx="1169750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788" y="3492674"/>
            <a:ext cx="1451282" cy="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Recommendations for Further Study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Classifying License Plate type based on other Image Data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Challenges of Extracting Other Image Data.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Areas for Improvement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Future of ALPR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